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5" r:id="rId3"/>
    <p:sldId id="258" r:id="rId4"/>
    <p:sldId id="259" r:id="rId5"/>
    <p:sldId id="260" r:id="rId6"/>
    <p:sldId id="261" r:id="rId7"/>
    <p:sldId id="262" r:id="rId8"/>
    <p:sldId id="263" r:id="rId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5" d="100"/>
          <a:sy n="45" d="100"/>
        </p:scale>
        <p:origin x="-67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E37DF588-0D99-4068-B998-EAFB1C276EA8}" type="datetimeFigureOut">
              <a:rPr lang="es-MX" smtClean="0"/>
              <a:t>24/05/2011</a:t>
            </a:fld>
            <a:endParaRPr lang="es-MX"/>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MX"/>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CD7105D-D93E-48D2-ABB7-1109B6C32092}"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37DF588-0D99-4068-B998-EAFB1C276EA8}" type="datetimeFigureOut">
              <a:rPr lang="es-MX" smtClean="0"/>
              <a:t>24/05/2011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CD7105D-D93E-48D2-ABB7-1109B6C32092}"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37DF588-0D99-4068-B998-EAFB1C276EA8}" type="datetimeFigureOut">
              <a:rPr lang="es-MX" smtClean="0"/>
              <a:t>24/05/2011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CD7105D-D93E-48D2-ABB7-1109B6C32092}"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E37DF588-0D99-4068-B998-EAFB1C276EA8}" type="datetimeFigureOut">
              <a:rPr lang="es-MX" smtClean="0"/>
              <a:t>24/05/2011</a:t>
            </a:fld>
            <a:endParaRPr lang="es-MX"/>
          </a:p>
        </p:txBody>
      </p:sp>
      <p:sp>
        <p:nvSpPr>
          <p:cNvPr id="5" name="4 Marcador de pie de página"/>
          <p:cNvSpPr>
            <a:spLocks noGrp="1"/>
          </p:cNvSpPr>
          <p:nvPr>
            <p:ph type="ftr" sz="quarter" idx="11"/>
          </p:nvPr>
        </p:nvSpPr>
        <p:spPr>
          <a:xfrm>
            <a:off x="457200" y="6480969"/>
            <a:ext cx="4260056" cy="300831"/>
          </a:xfrm>
        </p:spPr>
        <p:txBody>
          <a:bodyPr/>
          <a:lstStyle/>
          <a:p>
            <a:endParaRPr lang="es-MX"/>
          </a:p>
        </p:txBody>
      </p:sp>
      <p:sp>
        <p:nvSpPr>
          <p:cNvPr id="6" name="5 Marcador de número de diapositiva"/>
          <p:cNvSpPr>
            <a:spLocks noGrp="1"/>
          </p:cNvSpPr>
          <p:nvPr>
            <p:ph type="sldNum" sz="quarter" idx="12"/>
          </p:nvPr>
        </p:nvSpPr>
        <p:spPr/>
        <p:txBody>
          <a:bodyPr/>
          <a:lstStyle/>
          <a:p>
            <a:fld id="{7CD7105D-D93E-48D2-ABB7-1109B6C32092}"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E37DF588-0D99-4068-B998-EAFB1C276EA8}" type="datetimeFigureOut">
              <a:rPr lang="es-MX" smtClean="0"/>
              <a:t>24/05/2011</a:t>
            </a:fld>
            <a:endParaRPr lang="es-MX"/>
          </a:p>
        </p:txBody>
      </p:sp>
      <p:sp>
        <p:nvSpPr>
          <p:cNvPr id="5" name="4 Marcador de pie de página"/>
          <p:cNvSpPr>
            <a:spLocks noGrp="1"/>
          </p:cNvSpPr>
          <p:nvPr>
            <p:ph type="ftr" sz="quarter" idx="11"/>
          </p:nvPr>
        </p:nvSpPr>
        <p:spPr>
          <a:xfrm>
            <a:off x="2619376" y="6480969"/>
            <a:ext cx="4260056" cy="300831"/>
          </a:xfrm>
        </p:spPr>
        <p:txBody>
          <a:bodyPr/>
          <a:lstStyle/>
          <a:p>
            <a:endParaRPr lang="es-MX"/>
          </a:p>
        </p:txBody>
      </p:sp>
      <p:sp>
        <p:nvSpPr>
          <p:cNvPr id="6" name="5 Marcador de número de diapositiva"/>
          <p:cNvSpPr>
            <a:spLocks noGrp="1"/>
          </p:cNvSpPr>
          <p:nvPr>
            <p:ph type="sldNum" sz="quarter" idx="12"/>
          </p:nvPr>
        </p:nvSpPr>
        <p:spPr>
          <a:xfrm>
            <a:off x="8451056" y="809624"/>
            <a:ext cx="502920" cy="300831"/>
          </a:xfrm>
        </p:spPr>
        <p:txBody>
          <a:bodyPr/>
          <a:lstStyle/>
          <a:p>
            <a:fld id="{7CD7105D-D93E-48D2-ABB7-1109B6C32092}" type="slidenum">
              <a:rPr lang="es-MX" smtClean="0"/>
              <a:t>‹Nº›</a:t>
            </a:fld>
            <a:endParaRPr lang="es-MX"/>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E37DF588-0D99-4068-B998-EAFB1C276EA8}" type="datetimeFigureOut">
              <a:rPr lang="es-MX" smtClean="0"/>
              <a:t>24/05/2011</a:t>
            </a:fld>
            <a:endParaRPr lang="es-MX"/>
          </a:p>
        </p:txBody>
      </p:sp>
      <p:sp>
        <p:nvSpPr>
          <p:cNvPr id="6" name="5 Marcador de pie de página"/>
          <p:cNvSpPr>
            <a:spLocks noGrp="1"/>
          </p:cNvSpPr>
          <p:nvPr>
            <p:ph type="ftr" sz="quarter" idx="11"/>
          </p:nvPr>
        </p:nvSpPr>
        <p:spPr>
          <a:xfrm>
            <a:off x="457200" y="6480969"/>
            <a:ext cx="4260056" cy="301752"/>
          </a:xfrm>
        </p:spPr>
        <p:txBody>
          <a:bodyPr/>
          <a:lstStyle/>
          <a:p>
            <a:endParaRPr lang="es-MX"/>
          </a:p>
        </p:txBody>
      </p:sp>
      <p:sp>
        <p:nvSpPr>
          <p:cNvPr id="7" name="6 Marcador de número de diapositiva"/>
          <p:cNvSpPr>
            <a:spLocks noGrp="1"/>
          </p:cNvSpPr>
          <p:nvPr>
            <p:ph type="sldNum" sz="quarter" idx="12"/>
          </p:nvPr>
        </p:nvSpPr>
        <p:spPr>
          <a:xfrm>
            <a:off x="7589520" y="6480969"/>
            <a:ext cx="502920" cy="301752"/>
          </a:xfrm>
        </p:spPr>
        <p:txBody>
          <a:bodyPr/>
          <a:lstStyle/>
          <a:p>
            <a:fld id="{7CD7105D-D93E-48D2-ABB7-1109B6C32092}"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E37DF588-0D99-4068-B998-EAFB1C276EA8}" type="datetimeFigureOut">
              <a:rPr lang="es-MX" smtClean="0"/>
              <a:t>24/05/2011</a:t>
            </a:fld>
            <a:endParaRPr lang="es-MX"/>
          </a:p>
        </p:txBody>
      </p:sp>
      <p:sp>
        <p:nvSpPr>
          <p:cNvPr id="8" name="7 Marcador de pie de página"/>
          <p:cNvSpPr>
            <a:spLocks noGrp="1"/>
          </p:cNvSpPr>
          <p:nvPr>
            <p:ph type="ftr" sz="quarter" idx="11"/>
          </p:nvPr>
        </p:nvSpPr>
        <p:spPr>
          <a:xfrm>
            <a:off x="457200" y="6480969"/>
            <a:ext cx="4261104" cy="301752"/>
          </a:xfrm>
        </p:spPr>
        <p:txBody>
          <a:bodyPr/>
          <a:lstStyle/>
          <a:p>
            <a:endParaRPr lang="es-MX"/>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7CD7105D-D93E-48D2-ABB7-1109B6C32092}"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E37DF588-0D99-4068-B998-EAFB1C276EA8}" type="datetimeFigureOut">
              <a:rPr lang="es-MX" smtClean="0"/>
              <a:t>24/05/2011</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7CD7105D-D93E-48D2-ABB7-1109B6C32092}"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E37DF588-0D99-4068-B998-EAFB1C276EA8}" type="datetimeFigureOut">
              <a:rPr lang="es-MX" smtClean="0"/>
              <a:t>24/05/2011</a:t>
            </a:fld>
            <a:endParaRPr lang="es-MX"/>
          </a:p>
        </p:txBody>
      </p:sp>
      <p:sp>
        <p:nvSpPr>
          <p:cNvPr id="3" name="2 Marcador de pie de página"/>
          <p:cNvSpPr>
            <a:spLocks noGrp="1"/>
          </p:cNvSpPr>
          <p:nvPr>
            <p:ph type="ftr" sz="quarter" idx="11"/>
          </p:nvPr>
        </p:nvSpPr>
        <p:spPr>
          <a:xfrm>
            <a:off x="457200" y="6481890"/>
            <a:ext cx="4260056" cy="300831"/>
          </a:xfrm>
        </p:spPr>
        <p:txBody>
          <a:bodyPr/>
          <a:lstStyle/>
          <a:p>
            <a:endParaRPr lang="es-MX"/>
          </a:p>
        </p:txBody>
      </p:sp>
      <p:sp>
        <p:nvSpPr>
          <p:cNvPr id="4" name="3 Marcador de número de diapositiva"/>
          <p:cNvSpPr>
            <a:spLocks noGrp="1"/>
          </p:cNvSpPr>
          <p:nvPr>
            <p:ph type="sldNum" sz="quarter" idx="12"/>
          </p:nvPr>
        </p:nvSpPr>
        <p:spPr>
          <a:xfrm>
            <a:off x="7589520" y="6480969"/>
            <a:ext cx="502920" cy="301752"/>
          </a:xfrm>
        </p:spPr>
        <p:txBody>
          <a:bodyPr/>
          <a:lstStyle/>
          <a:p>
            <a:fld id="{7CD7105D-D93E-48D2-ABB7-1109B6C32092}"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E37DF588-0D99-4068-B998-EAFB1C276EA8}" type="datetimeFigureOut">
              <a:rPr lang="es-MX" smtClean="0"/>
              <a:t>24/05/2011</a:t>
            </a:fld>
            <a:endParaRPr lang="es-MX"/>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MX"/>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7CD7105D-D93E-48D2-ABB7-1109B6C32092}"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E37DF588-0D99-4068-B998-EAFB1C276EA8}" type="datetimeFigureOut">
              <a:rPr lang="es-MX" smtClean="0"/>
              <a:t>24/05/2011</a:t>
            </a:fld>
            <a:endParaRPr lang="es-MX"/>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MX"/>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7CD7105D-D93E-48D2-ABB7-1109B6C32092}"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E37DF588-0D99-4068-B998-EAFB1C276EA8}" type="datetimeFigureOut">
              <a:rPr lang="es-MX" smtClean="0"/>
              <a:t>24/05/2011</a:t>
            </a:fld>
            <a:endParaRPr lang="es-MX"/>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MX"/>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CD7105D-D93E-48D2-ABB7-1109B6C32092}" type="slidenum">
              <a:rPr lang="es-MX" smtClean="0"/>
              <a:t>‹Nº›</a:t>
            </a:fld>
            <a:endParaRPr lang="es-MX"/>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Difracción de la luz laser  </a:t>
            </a:r>
            <a:endParaRPr lang="es-MX" dirty="0"/>
          </a:p>
        </p:txBody>
      </p:sp>
      <p:sp>
        <p:nvSpPr>
          <p:cNvPr id="3" name="2 Subtítulo"/>
          <p:cNvSpPr>
            <a:spLocks noGrp="1"/>
          </p:cNvSpPr>
          <p:nvPr>
            <p:ph type="subTitle" idx="1"/>
          </p:nvPr>
        </p:nvSpPr>
        <p:spPr/>
        <p:txBody>
          <a:bodyPr>
            <a:normAutofit fontScale="92500" lnSpcReduction="10000"/>
          </a:bodyPr>
          <a:lstStyle/>
          <a:p>
            <a:r>
              <a:rPr lang="es-MX" dirty="0" smtClean="0"/>
              <a:t>Integrantes </a:t>
            </a:r>
          </a:p>
          <a:p>
            <a:r>
              <a:rPr lang="es-MX" dirty="0" smtClean="0"/>
              <a:t>Michelle Caballero </a:t>
            </a:r>
            <a:r>
              <a:rPr lang="es-MX" dirty="0"/>
              <a:t>S</a:t>
            </a:r>
            <a:r>
              <a:rPr lang="es-MX" dirty="0" smtClean="0"/>
              <a:t>oto </a:t>
            </a:r>
          </a:p>
          <a:p>
            <a:r>
              <a:rPr lang="es-MX" dirty="0" smtClean="0"/>
              <a:t>Karen  Ramírez  Calderón </a:t>
            </a:r>
          </a:p>
          <a:p>
            <a:r>
              <a:rPr lang="es-MX" dirty="0" smtClean="0"/>
              <a:t>Diana Sánchez Vidal </a:t>
            </a:r>
            <a:endParaRPr lang="es-MX"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idx="1"/>
          </p:nvPr>
        </p:nvSpPr>
        <p:spPr>
          <a:xfrm>
            <a:off x="539552" y="403192"/>
            <a:ext cx="8229600" cy="6454808"/>
          </a:xfrm>
        </p:spPr>
        <p:txBody>
          <a:bodyPr>
            <a:noAutofit/>
          </a:bodyPr>
          <a:lstStyle/>
          <a:p>
            <a:pPr algn="just"/>
            <a:r>
              <a:rPr lang="es-MX" sz="2400" dirty="0" smtClean="0"/>
              <a:t>La difracción es uno de los fenómenos mas importantes relacionados con el carácter ondulatorio de la luz que se observa  cuando un frente de ondas se encuentra con un obstáculo o una rendija de dimensiones comparables a su longitud de onda. El obstáculo, que puede ser un pequeño objeto pelo, hilo fino etc. Interrumpe el paso de una pequeña porción del frente de ondas mientras la rendija permite el paso solo a una pequeña parte del mismo. Si utilizamos obstáculos o rendijas rectangulares muy estrechos y ondas incidentes planas observaremos, a una distancia suficiente grande la difracción de fraunhofer, un fenómeno que recibió su nombre por Joseph von Fraunhofer, físico alemán .</a:t>
            </a:r>
            <a:endParaRPr lang="es-MX"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F:\Images\P240511_20.25.jpg"/>
          <p:cNvPicPr>
            <a:picLocks noChangeAspect="1" noChangeArrowheads="1"/>
          </p:cNvPicPr>
          <p:nvPr/>
        </p:nvPicPr>
        <p:blipFill>
          <a:blip r:embed="rId2" cstate="print"/>
          <a:srcRect/>
          <a:stretch>
            <a:fillRect/>
          </a:stretch>
        </p:blipFill>
        <p:spPr bwMode="auto">
          <a:xfrm>
            <a:off x="6233699" y="1988840"/>
            <a:ext cx="2910301" cy="2182726"/>
          </a:xfrm>
          <a:prstGeom prst="rect">
            <a:avLst/>
          </a:prstGeom>
          <a:noFill/>
        </p:spPr>
      </p:pic>
      <p:sp>
        <p:nvSpPr>
          <p:cNvPr id="2" name="1 Título"/>
          <p:cNvSpPr>
            <a:spLocks noGrp="1"/>
          </p:cNvSpPr>
          <p:nvPr>
            <p:ph type="title"/>
          </p:nvPr>
        </p:nvSpPr>
        <p:spPr/>
        <p:txBody>
          <a:bodyPr/>
          <a:lstStyle/>
          <a:p>
            <a:r>
              <a:rPr lang="es-MX" dirty="0" smtClean="0"/>
              <a:t>Material </a:t>
            </a:r>
            <a:endParaRPr lang="es-MX" dirty="0"/>
          </a:p>
        </p:txBody>
      </p:sp>
      <p:sp>
        <p:nvSpPr>
          <p:cNvPr id="3" name="2 Marcador de contenido"/>
          <p:cNvSpPr>
            <a:spLocks noGrp="1"/>
          </p:cNvSpPr>
          <p:nvPr>
            <p:ph idx="1"/>
          </p:nvPr>
        </p:nvSpPr>
        <p:spPr/>
        <p:txBody>
          <a:bodyPr>
            <a:normAutofit/>
          </a:bodyPr>
          <a:lstStyle/>
          <a:p>
            <a:pPr>
              <a:buNone/>
            </a:pPr>
            <a:r>
              <a:rPr lang="es-MX" dirty="0" smtClean="0">
                <a:sym typeface="Wingdings"/>
              </a:rPr>
              <a:t>laser</a:t>
            </a:r>
          </a:p>
          <a:p>
            <a:pPr>
              <a:buNone/>
            </a:pPr>
            <a:endParaRPr lang="es-MX" dirty="0" smtClean="0">
              <a:sym typeface="Wingdings"/>
            </a:endParaRPr>
          </a:p>
          <a:p>
            <a:pPr>
              <a:buNone/>
            </a:pPr>
            <a:r>
              <a:rPr lang="es-MX" dirty="0" smtClean="0">
                <a:sym typeface="Wingdings"/>
              </a:rPr>
              <a:t>un cartón con un agujero en el centro en forma de un porta retratos </a:t>
            </a:r>
          </a:p>
          <a:p>
            <a:pPr>
              <a:buNone/>
            </a:pPr>
            <a:endParaRPr lang="es-MX" dirty="0" smtClean="0">
              <a:sym typeface="Wingdings"/>
            </a:endParaRPr>
          </a:p>
          <a:p>
            <a:pPr>
              <a:buNone/>
            </a:pPr>
            <a:r>
              <a:rPr lang="es-MX" dirty="0" smtClean="0">
                <a:sym typeface="Wingdings"/>
              </a:rPr>
              <a:t>cinta adhesiva </a:t>
            </a:r>
          </a:p>
          <a:p>
            <a:pPr>
              <a:buNone/>
            </a:pPr>
            <a:endParaRPr lang="es-MX" dirty="0" smtClean="0">
              <a:sym typeface="Wingdings"/>
            </a:endParaRPr>
          </a:p>
          <a:p>
            <a:pPr>
              <a:buNone/>
            </a:pPr>
            <a:r>
              <a:rPr lang="es-MX" dirty="0" smtClean="0">
                <a:sym typeface="Wingdings"/>
              </a:rPr>
              <a:t>1 hoja para afeitar </a:t>
            </a:r>
          </a:p>
          <a:p>
            <a:pPr>
              <a:buNone/>
            </a:pPr>
            <a:endParaRPr lang="es-MX" dirty="0" smtClean="0">
              <a:sym typeface="Wingdings"/>
            </a:endParaRPr>
          </a:p>
        </p:txBody>
      </p:sp>
      <p:pic>
        <p:nvPicPr>
          <p:cNvPr id="4" name="3 Imagen" descr="P240511_16.04.jpg"/>
          <p:cNvPicPr>
            <a:picLocks noChangeAspect="1"/>
          </p:cNvPicPr>
          <p:nvPr/>
        </p:nvPicPr>
        <p:blipFill>
          <a:blip r:embed="rId3" cstate="print"/>
          <a:stretch>
            <a:fillRect/>
          </a:stretch>
        </p:blipFill>
        <p:spPr>
          <a:xfrm>
            <a:off x="6479704" y="4859778"/>
            <a:ext cx="2664296" cy="1998222"/>
          </a:xfrm>
          <a:prstGeom prst="rect">
            <a:avLst/>
          </a:prstGeom>
        </p:spPr>
      </p:pic>
      <p:pic>
        <p:nvPicPr>
          <p:cNvPr id="7" name="6 Imagen" descr="P240511_16.07.jpg"/>
          <p:cNvPicPr>
            <a:picLocks noChangeAspect="1"/>
          </p:cNvPicPr>
          <p:nvPr/>
        </p:nvPicPr>
        <p:blipFill>
          <a:blip r:embed="rId4" cstate="print"/>
          <a:stretch>
            <a:fillRect/>
          </a:stretch>
        </p:blipFill>
        <p:spPr>
          <a:xfrm rot="5400000">
            <a:off x="2533098" y="1291438"/>
            <a:ext cx="1629533" cy="158417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P240511_16.05.jpg"/>
          <p:cNvPicPr>
            <a:picLocks noChangeAspect="1"/>
          </p:cNvPicPr>
          <p:nvPr/>
        </p:nvPicPr>
        <p:blipFill>
          <a:blip r:embed="rId2" cstate="print"/>
          <a:stretch>
            <a:fillRect/>
          </a:stretch>
        </p:blipFill>
        <p:spPr>
          <a:xfrm>
            <a:off x="5820139" y="4365104"/>
            <a:ext cx="3323861" cy="2492896"/>
          </a:xfrm>
          <a:prstGeom prst="rect">
            <a:avLst/>
          </a:prstGeom>
        </p:spPr>
      </p:pic>
      <p:pic>
        <p:nvPicPr>
          <p:cNvPr id="9" name="Picture 4" descr="F:\Images\P240511_20.26.jpg"/>
          <p:cNvPicPr>
            <a:picLocks noChangeAspect="1" noChangeArrowheads="1"/>
          </p:cNvPicPr>
          <p:nvPr/>
        </p:nvPicPr>
        <p:blipFill>
          <a:blip r:embed="rId3" cstate="print"/>
          <a:srcRect/>
          <a:stretch>
            <a:fillRect/>
          </a:stretch>
        </p:blipFill>
        <p:spPr bwMode="auto">
          <a:xfrm>
            <a:off x="6359689" y="1556792"/>
            <a:ext cx="2784311" cy="2088232"/>
          </a:xfrm>
          <a:prstGeom prst="rect">
            <a:avLst/>
          </a:prstGeom>
          <a:noFill/>
        </p:spPr>
      </p:pic>
      <p:sp>
        <p:nvSpPr>
          <p:cNvPr id="2" name="1 Título"/>
          <p:cNvSpPr>
            <a:spLocks noGrp="1"/>
          </p:cNvSpPr>
          <p:nvPr>
            <p:ph type="title"/>
          </p:nvPr>
        </p:nvSpPr>
        <p:spPr/>
        <p:txBody>
          <a:bodyPr>
            <a:normAutofit/>
          </a:bodyPr>
          <a:lstStyle/>
          <a:p>
            <a:r>
              <a:rPr lang="es-MX" dirty="0" smtClean="0"/>
              <a:t>¿Cómo hacer el experimento ?</a:t>
            </a:r>
            <a:endParaRPr lang="es-MX" dirty="0"/>
          </a:p>
        </p:txBody>
      </p:sp>
      <p:sp>
        <p:nvSpPr>
          <p:cNvPr id="3" name="2 Marcador de contenido"/>
          <p:cNvSpPr>
            <a:spLocks noGrp="1"/>
          </p:cNvSpPr>
          <p:nvPr>
            <p:ph idx="1"/>
          </p:nvPr>
        </p:nvSpPr>
        <p:spPr/>
        <p:txBody>
          <a:bodyPr>
            <a:normAutofit/>
          </a:bodyPr>
          <a:lstStyle/>
          <a:p>
            <a:r>
              <a:rPr lang="es-MX" sz="5400" dirty="0" smtClean="0"/>
              <a:t>1</a:t>
            </a:r>
            <a:r>
              <a:rPr lang="es-MX" dirty="0" smtClean="0"/>
              <a:t> doblar la navaja para afeitar a la mitad</a:t>
            </a:r>
          </a:p>
          <a:p>
            <a:r>
              <a:rPr lang="es-MX" sz="5400" dirty="0" smtClean="0"/>
              <a:t>2</a:t>
            </a:r>
            <a:r>
              <a:rPr lang="es-MX" dirty="0" smtClean="0"/>
              <a:t> unir con la cinta adhesiva  los dos  bordes con filo lo mas junto  que se pueda una de otra teniendo un mínimo de espacio entre las dos , así como se muestra en la imagen.</a:t>
            </a:r>
            <a:endParaRPr lang="es-MX"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7239000" cy="5979064"/>
          </a:xfrm>
        </p:spPr>
        <p:txBody>
          <a:bodyPr/>
          <a:lstStyle/>
          <a:p>
            <a:r>
              <a:rPr lang="es-MX" sz="5400" dirty="0" smtClean="0"/>
              <a:t>3</a:t>
            </a:r>
            <a:r>
              <a:rPr lang="es-MX" dirty="0" smtClean="0"/>
              <a:t> colocar las dos laminas de afeitar en el espacio que se ha recortado, para así poder tener un soporte.  </a:t>
            </a:r>
            <a:endParaRPr lang="es-MX" dirty="0"/>
          </a:p>
        </p:txBody>
      </p:sp>
      <p:pic>
        <p:nvPicPr>
          <p:cNvPr id="4" name="3 Imagen" descr="P240511_16.38.jpg"/>
          <p:cNvPicPr>
            <a:picLocks noChangeAspect="1"/>
          </p:cNvPicPr>
          <p:nvPr/>
        </p:nvPicPr>
        <p:blipFill>
          <a:blip r:embed="rId2" cstate="print"/>
          <a:stretch>
            <a:fillRect/>
          </a:stretch>
        </p:blipFill>
        <p:spPr>
          <a:xfrm>
            <a:off x="2987824" y="2492896"/>
            <a:ext cx="5184576" cy="388843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6194160"/>
          </a:xfrm>
        </p:spPr>
        <p:txBody>
          <a:bodyPr>
            <a:normAutofit/>
          </a:bodyPr>
          <a:lstStyle/>
          <a:p>
            <a:r>
              <a:rPr lang="es-MX" sz="5400" dirty="0" smtClean="0"/>
              <a:t>4 </a:t>
            </a:r>
            <a:r>
              <a:rPr lang="es-MX" dirty="0" smtClean="0"/>
              <a:t>apuntar con el laser hacia el espacio mínimo que se encuentra entre las dos navajas de afeitar. </a:t>
            </a:r>
            <a:endParaRPr lang="es-MX" dirty="0"/>
          </a:p>
        </p:txBody>
      </p:sp>
      <p:pic>
        <p:nvPicPr>
          <p:cNvPr id="4" name="3 Imagen" descr="P240511_16.38.jpg"/>
          <p:cNvPicPr>
            <a:picLocks noChangeAspect="1"/>
          </p:cNvPicPr>
          <p:nvPr/>
        </p:nvPicPr>
        <p:blipFill>
          <a:blip r:embed="rId2" cstate="print"/>
          <a:srcRect l="28618" t="31579" r="37829" b="30263"/>
          <a:stretch>
            <a:fillRect/>
          </a:stretch>
        </p:blipFill>
        <p:spPr>
          <a:xfrm>
            <a:off x="1907704" y="2276872"/>
            <a:ext cx="5328592" cy="4544975"/>
          </a:xfrm>
          <a:prstGeom prst="rect">
            <a:avLst/>
          </a:prstGeom>
        </p:spPr>
      </p:pic>
      <p:cxnSp>
        <p:nvCxnSpPr>
          <p:cNvPr id="6" name="5 Conector recto de flecha"/>
          <p:cNvCxnSpPr/>
          <p:nvPr/>
        </p:nvCxnSpPr>
        <p:spPr>
          <a:xfrm rot="5400000">
            <a:off x="3562300" y="3068960"/>
            <a:ext cx="2881908" cy="1588"/>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29600" cy="6122152"/>
          </a:xfrm>
        </p:spPr>
        <p:txBody>
          <a:bodyPr/>
          <a:lstStyle/>
          <a:p>
            <a:r>
              <a:rPr lang="es-MX" dirty="0" smtClean="0"/>
              <a:t>5 al hacer esto nos daremos cuenta como la luz del laser ya no es solo un punto sino que ahora se puede apreciar en forma de puntos alineados, así como se puede ver en las siguientes </a:t>
            </a:r>
            <a:r>
              <a:rPr lang="es-MX" dirty="0" err="1" smtClean="0"/>
              <a:t>imagenes</a:t>
            </a:r>
            <a:r>
              <a:rPr lang="es-MX" dirty="0" smtClean="0"/>
              <a:t>.</a:t>
            </a:r>
            <a:endParaRPr lang="es-MX"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lum contrast="40000"/>
          </a:blip>
          <a:srcRect l="28265" t="53780" r="49055" b="31100"/>
          <a:stretch>
            <a:fillRect/>
          </a:stretch>
        </p:blipFill>
        <p:spPr bwMode="auto">
          <a:xfrm>
            <a:off x="3815408" y="4193704"/>
            <a:ext cx="5328592" cy="2664296"/>
          </a:xfrm>
          <a:prstGeom prst="rect">
            <a:avLst/>
          </a:prstGeom>
          <a:noFill/>
          <a:ln w="9525">
            <a:noFill/>
            <a:miter lim="800000"/>
            <a:headEnd/>
            <a:tailEnd/>
          </a:ln>
        </p:spPr>
      </p:pic>
      <p:pic>
        <p:nvPicPr>
          <p:cNvPr id="17" name="16 Imagen" descr="P240511_18.08_[01].jpg"/>
          <p:cNvPicPr>
            <a:picLocks noChangeAspect="1"/>
          </p:cNvPicPr>
          <p:nvPr/>
        </p:nvPicPr>
        <p:blipFill>
          <a:blip r:embed="rId3" cstate="print">
            <a:lum contrast="30000"/>
          </a:blip>
          <a:stretch>
            <a:fillRect/>
          </a:stretch>
        </p:blipFill>
        <p:spPr>
          <a:xfrm>
            <a:off x="0" y="0"/>
            <a:ext cx="4644008" cy="3483006"/>
          </a:xfrm>
          <a:prstGeom prst="rect">
            <a:avLst/>
          </a:prstGeom>
        </p:spPr>
      </p:pic>
      <p:cxnSp>
        <p:nvCxnSpPr>
          <p:cNvPr id="19" name="18 Conector recto de flecha"/>
          <p:cNvCxnSpPr/>
          <p:nvPr/>
        </p:nvCxnSpPr>
        <p:spPr>
          <a:xfrm rot="10800000" flipV="1">
            <a:off x="2915816" y="1412776"/>
            <a:ext cx="3240360" cy="216024"/>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23" name="22 Conector recto de flecha"/>
          <p:cNvCxnSpPr/>
          <p:nvPr/>
        </p:nvCxnSpPr>
        <p:spPr>
          <a:xfrm rot="16200000" flipH="1">
            <a:off x="4175956" y="3320988"/>
            <a:ext cx="4032448" cy="72008"/>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79</TotalTime>
  <Words>294</Words>
  <Application>Microsoft Office PowerPoint</Application>
  <PresentationFormat>Presentación en pantalla (4:3)</PresentationFormat>
  <Paragraphs>20</Paragraphs>
  <Slides>8</Slides>
  <Notes>0</Notes>
  <HiddenSlides>0</HiddenSlides>
  <MMClips>0</MMClip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Brío</vt:lpstr>
      <vt:lpstr>Difracción de la luz laser  </vt:lpstr>
      <vt:lpstr>Diapositiva 2</vt:lpstr>
      <vt:lpstr>Material </vt:lpstr>
      <vt:lpstr>¿Cómo hacer el experimento ?</vt:lpstr>
      <vt:lpstr>Diapositiva 5</vt:lpstr>
      <vt:lpstr>Diapositiva 6</vt:lpstr>
      <vt:lpstr>Diapositiva 7</vt:lpstr>
      <vt:lpstr>Diapositiva 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Laser </dc:title>
  <dc:creator>maqq2</dc:creator>
  <cp:lastModifiedBy>maqq2</cp:lastModifiedBy>
  <cp:revision>8</cp:revision>
  <dcterms:created xsi:type="dcterms:W3CDTF">2011-05-24T18:55:38Z</dcterms:created>
  <dcterms:modified xsi:type="dcterms:W3CDTF">2011-05-24T20:15:35Z</dcterms:modified>
</cp:coreProperties>
</file>